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0582-67F9-4169-A0F0-6BA75AD1BBC7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3EE8-C39B-402C-B1D9-5F9EF3E0AE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83EE8-C39B-402C-B1D9-5F9EF3E0AE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60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20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8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8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2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1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4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6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6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0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8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858F-E481-472A-861D-72CA779407C8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09FDC-D792-4EBB-BDA8-FBBF677992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23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2198261" y="37170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Kulatý stůl se koná za podpory programu Evropské unie 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Hercule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III (2014-2020). Tento program je realizován Evropskou komisí. Byl vytvořen na podporu aktivit v oblasti ochrany finančních zájmů Evropské Unie (další informace viz http://ec.europa.eu/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anti_fraud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policy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cs-CZ" sz="1200" i="1" dirty="0" err="1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hercule</a:t>
            </a: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/index_em.htm)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Výhradní odpovědnost za obsah komunikace nesou jeho autoři. Evropská komise není zodpovědná za jakékoli využití informací v ní obsažených či jejich použití v jiných dokumentech</a:t>
            </a:r>
            <a:r>
              <a:rPr lang="cs-CZ" sz="800" i="1" dirty="0" smtClean="0">
                <a:solidFill>
                  <a:srgbClr val="00009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39752" y="184482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Řízení rizik podvodů v Evropských fondech: Zkušenosti a nejlepší praxe</a:t>
            </a:r>
            <a:endParaRPr lang="cs-CZ" sz="1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PRAHA, 22.září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3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Fondy EU v ČR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Složitost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Nepřehlednost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Administrativní zátěž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Nesrovnalosti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567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Tvorba operačních programů a výzev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Ovlivňování kritérií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Formulace kritérií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Nastavení cílů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2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Výběr a hodnocení projektů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Upřednostnění konkrétního žadatele: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Nepravdivá prohlášení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Střet zájmů/korupce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Chyby v hodnocení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Nastavení cílů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5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8965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Realizace projektů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Navyšování nákladů ze strany příjemce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Náklady, které nevznikly/jsou nezpůsobilé/předražení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Náklady na pracovníky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Záměna materiálů/výrobků/služeb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Dvojí žádost o platbu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Dvojí financování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8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760440" cy="9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_TIC_česká verz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25504"/>
            <a:ext cx="2003425" cy="296863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339752" y="19168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Veřejné zakázky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cs-CZ" sz="2000" dirty="0" smtClean="0"/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Upřednostnění dodavatele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Koluzní dohody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Dodatečné práce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19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157</Words>
  <Application>Microsoft Office PowerPoint</Application>
  <PresentationFormat>Předvádění na obrazovce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Transparency International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Dufková</dc:creator>
  <cp:lastModifiedBy>Ivana Dufková</cp:lastModifiedBy>
  <cp:revision>12</cp:revision>
  <dcterms:created xsi:type="dcterms:W3CDTF">2016-09-19T11:10:36Z</dcterms:created>
  <dcterms:modified xsi:type="dcterms:W3CDTF">2016-09-22T15:16:54Z</dcterms:modified>
</cp:coreProperties>
</file>