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Struktura oznamovatelů</c:v>
                </c:pt>
              </c:strCache>
            </c:strRef>
          </c:tx>
          <c:explosion val="25"/>
          <c:cat>
            <c:strRef>
              <c:f>List1!$A$2:$A$5</c:f>
              <c:strCache>
                <c:ptCount val="4"/>
                <c:pt idx="0">
                  <c:v>veřejnost/fanoušci</c:v>
                </c:pt>
                <c:pt idx="1">
                  <c:v>příbuzní</c:v>
                </c:pt>
                <c:pt idx="2">
                  <c:v>bývalý hráč</c:v>
                </c:pt>
                <c:pt idx="3">
                  <c:v>trenér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8</c:v>
                </c:pt>
                <c:pt idx="1">
                  <c:v>5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Počet podnětů</c:v>
                </c:pt>
              </c:strCache>
            </c:strRef>
          </c:tx>
          <c:cat>
            <c:strRef>
              <c:f>List1!$A$2:$A$7</c:f>
              <c:strCache>
                <c:ptCount val="6"/>
                <c:pt idx="0">
                  <c:v>říjen</c:v>
                </c:pt>
                <c:pt idx="1">
                  <c:v>listopad</c:v>
                </c:pt>
                <c:pt idx="2">
                  <c:v>prosinec</c:v>
                </c:pt>
                <c:pt idx="3">
                  <c:v>leden</c:v>
                </c:pt>
                <c:pt idx="4">
                  <c:v>únor</c:v>
                </c:pt>
                <c:pt idx="5">
                  <c:v>březen</c:v>
                </c:pt>
              </c:strCache>
            </c:strRef>
          </c:cat>
          <c:val>
            <c:numRef>
              <c:f>List1!$B$2:$B$7</c:f>
              <c:numCache>
                <c:formatCode>General</c:formatCode>
                <c:ptCount val="6"/>
                <c:pt idx="0">
                  <c:v>6</c:v>
                </c:pt>
                <c:pt idx="1">
                  <c:v>1</c:v>
                </c:pt>
                <c:pt idx="2">
                  <c:v>0</c:v>
                </c:pt>
                <c:pt idx="3">
                  <c:v>6</c:v>
                </c:pt>
                <c:pt idx="4">
                  <c:v>3</c:v>
                </c:pt>
                <c:pt idx="5">
                  <c:v>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065792"/>
        <c:axId val="78917632"/>
      </c:lineChart>
      <c:catAx>
        <c:axId val="32065792"/>
        <c:scaling>
          <c:orientation val="minMax"/>
        </c:scaling>
        <c:delete val="0"/>
        <c:axPos val="b"/>
        <c:majorTickMark val="out"/>
        <c:minorTickMark val="none"/>
        <c:tickLblPos val="nextTo"/>
        <c:crossAx val="78917632"/>
        <c:crosses val="autoZero"/>
        <c:auto val="1"/>
        <c:lblAlgn val="ctr"/>
        <c:lblOffset val="100"/>
        <c:noMultiLvlLbl val="0"/>
      </c:catAx>
      <c:valAx>
        <c:axId val="789176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206579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7509-5106-4DBD-AF7E-A531223AC3D2}" type="datetimeFigureOut">
              <a:rPr lang="cs-CZ" smtClean="0"/>
              <a:t>25.3.2016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7A25-EC87-455D-9965-C66195C6A9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268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7509-5106-4DBD-AF7E-A531223AC3D2}" type="datetimeFigureOut">
              <a:rPr lang="cs-CZ" smtClean="0"/>
              <a:t>25.3.2016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7A25-EC87-455D-9965-C66195C6A9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7466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7509-5106-4DBD-AF7E-A531223AC3D2}" type="datetimeFigureOut">
              <a:rPr lang="cs-CZ" smtClean="0"/>
              <a:t>25.3.2016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7A25-EC87-455D-9965-C66195C6A9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8069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7509-5106-4DBD-AF7E-A531223AC3D2}" type="datetimeFigureOut">
              <a:rPr lang="cs-CZ" smtClean="0"/>
              <a:t>25.3.2016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7A25-EC87-455D-9965-C66195C6A9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9606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7509-5106-4DBD-AF7E-A531223AC3D2}" type="datetimeFigureOut">
              <a:rPr lang="cs-CZ" smtClean="0"/>
              <a:t>25.3.2016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7A25-EC87-455D-9965-C66195C6A9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76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7509-5106-4DBD-AF7E-A531223AC3D2}" type="datetimeFigureOut">
              <a:rPr lang="cs-CZ" smtClean="0"/>
              <a:t>25.3.2016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7A25-EC87-455D-9965-C66195C6A9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2926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7509-5106-4DBD-AF7E-A531223AC3D2}" type="datetimeFigureOut">
              <a:rPr lang="cs-CZ" smtClean="0"/>
              <a:t>25.3.2016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7A25-EC87-455D-9965-C66195C6A9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036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7509-5106-4DBD-AF7E-A531223AC3D2}" type="datetimeFigureOut">
              <a:rPr lang="cs-CZ" smtClean="0"/>
              <a:t>25.3.2016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7A25-EC87-455D-9965-C66195C6A9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7785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7509-5106-4DBD-AF7E-A531223AC3D2}" type="datetimeFigureOut">
              <a:rPr lang="cs-CZ" smtClean="0"/>
              <a:t>25.3.2016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7A25-EC87-455D-9965-C66195C6A9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4321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7509-5106-4DBD-AF7E-A531223AC3D2}" type="datetimeFigureOut">
              <a:rPr lang="cs-CZ" smtClean="0"/>
              <a:t>25.3.2016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7A25-EC87-455D-9965-C66195C6A9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7781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7509-5106-4DBD-AF7E-A531223AC3D2}" type="datetimeFigureOut">
              <a:rPr lang="cs-CZ" smtClean="0"/>
              <a:t>25.3.2016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7A25-EC87-455D-9965-C66195C6A9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7513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B7509-5106-4DBD-AF7E-A531223AC3D2}" type="datetimeFigureOut">
              <a:rPr lang="cs-CZ" smtClean="0"/>
              <a:t>25.3.2016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27A25-EC87-455D-9965-C66195C6A9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3068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5211" y="3438939"/>
            <a:ext cx="7772400" cy="1470025"/>
          </a:xfrm>
        </p:spPr>
        <p:txBody>
          <a:bodyPr>
            <a:noAutofit/>
          </a:bodyPr>
          <a:lstStyle/>
          <a:p>
            <a:r>
              <a:rPr lang="cs-CZ" sz="4500" b="1" dirty="0" smtClean="0"/>
              <a:t>Tisková konference:</a:t>
            </a:r>
            <a:br>
              <a:rPr lang="cs-CZ" sz="4500" b="1" dirty="0" smtClean="0"/>
            </a:br>
            <a:r>
              <a:rPr lang="cs-CZ" sz="4500" b="1" dirty="0" smtClean="0"/>
              <a:t>„Etická linka v hokeji“</a:t>
            </a:r>
            <a:br>
              <a:rPr lang="cs-CZ" sz="4500" b="1" dirty="0" smtClean="0"/>
            </a:br>
            <a:r>
              <a:rPr lang="cs-CZ" sz="4500" b="1" dirty="0" smtClean="0"/>
              <a:t>29. 3. 2016</a:t>
            </a:r>
            <a:endParaRPr lang="cs-CZ" sz="4500" b="1" dirty="0"/>
          </a:p>
        </p:txBody>
      </p:sp>
      <p:grpSp>
        <p:nvGrpSpPr>
          <p:cNvPr id="4" name="Skupina 3"/>
          <p:cNvGrpSpPr/>
          <p:nvPr/>
        </p:nvGrpSpPr>
        <p:grpSpPr>
          <a:xfrm>
            <a:off x="-21840" y="-189282"/>
            <a:ext cx="9144000" cy="3114226"/>
            <a:chOff x="-21840" y="-189282"/>
            <a:chExt cx="9144000" cy="3114226"/>
          </a:xfrm>
        </p:grpSpPr>
        <p:pic>
          <p:nvPicPr>
            <p:cNvPr id="1028" name="Obrázek 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1840" y="-189282"/>
              <a:ext cx="9144000" cy="1799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6" name="Picture 2" descr="Logo_TI_modré_CZ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7534" y="1870944"/>
              <a:ext cx="4323877" cy="6276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7" name="Picture 3" descr="LOGO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68144" y="1700808"/>
              <a:ext cx="2743753" cy="1224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884886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/>
          <a:lstStyle/>
          <a:p>
            <a:r>
              <a:rPr lang="cs-CZ" b="1" dirty="0" smtClean="0"/>
              <a:t>Etická linka v hokeji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047615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Obrázek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7219"/>
            <a:ext cx="4571998" cy="899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Logo_TI_modré_CZ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25595"/>
            <a:ext cx="2161938" cy="313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 descr="LOG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0021" y="98265"/>
            <a:ext cx="1371876" cy="612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3005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/>
          <a:lstStyle/>
          <a:p>
            <a:r>
              <a:rPr lang="cs-CZ" b="1" dirty="0" smtClean="0"/>
              <a:t>Etická </a:t>
            </a:r>
            <a:r>
              <a:rPr lang="cs-CZ" b="1" dirty="0"/>
              <a:t>linka v hokeji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945830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Obrázek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7219"/>
            <a:ext cx="4571998" cy="899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ogo_TI_modré_CZ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25595"/>
            <a:ext cx="2161938" cy="313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 descr="LOG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0021" y="98265"/>
            <a:ext cx="1371876" cy="612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46389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15</Words>
  <Application>Microsoft Office PowerPoint</Application>
  <PresentationFormat>Předvádění na obrazovce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systému Office</vt:lpstr>
      <vt:lpstr>Tisková konference: „Etická linka v hokeji“ 29. 3. 2016</vt:lpstr>
      <vt:lpstr>Etická linka v hokeji</vt:lpstr>
      <vt:lpstr>Etická linka v hokeji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Martina Mikolášková</dc:creator>
  <cp:lastModifiedBy>David Kotora</cp:lastModifiedBy>
  <cp:revision>9</cp:revision>
  <dcterms:created xsi:type="dcterms:W3CDTF">2016-03-21T13:22:28Z</dcterms:created>
  <dcterms:modified xsi:type="dcterms:W3CDTF">2016-03-25T11:23:13Z</dcterms:modified>
</cp:coreProperties>
</file>