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17.8.2017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vilimovska\Downloads\pakty-2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52736"/>
            <a:ext cx="7560840" cy="451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731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vilimovska\Downloads\pakty-3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5015927" cy="104370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vilimovska\Downloads\pakty-36-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204864"/>
            <a:ext cx="4127669" cy="319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734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vilimovska\Downloads\pakty-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052736"/>
            <a:ext cx="6456363" cy="501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280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vilimovska\Downloads\pakty-4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628800"/>
            <a:ext cx="6503988" cy="326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527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vilimovska\Downloads\pakty-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71966"/>
            <a:ext cx="5634820" cy="9798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C:\Users\vilimovska\Downloads\pakty-49-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485951"/>
            <a:ext cx="4099837" cy="2421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007273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Předvádění na obrazovce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Lucia Vilimovská</dc:creator>
  <cp:lastModifiedBy>Lucia Vilimovská</cp:lastModifiedBy>
  <cp:revision>1</cp:revision>
  <dcterms:created xsi:type="dcterms:W3CDTF">2017-08-17T11:22:09Z</dcterms:created>
  <dcterms:modified xsi:type="dcterms:W3CDTF">2017-08-17T11:27:51Z</dcterms:modified>
</cp:coreProperties>
</file>