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limovska\Downloads\pakty-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560840" cy="451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73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ilimovska\Downloads\pakty-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015927" cy="1043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vilimovska\Downloads\pakty-36-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4127669" cy="31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3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ilimovska\Downloads\pakty-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456363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28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ilimovska\Downloads\pakty-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503988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2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vilimovska\Downloads\pakty-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1966"/>
            <a:ext cx="5634820" cy="979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vilimovska\Downloads\pakty-49-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85951"/>
            <a:ext cx="4099837" cy="242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727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Lucia Vilimovská</dc:creator>
  <cp:lastModifiedBy>Lucia Vilimovská</cp:lastModifiedBy>
  <cp:revision>1</cp:revision>
  <dcterms:created xsi:type="dcterms:W3CDTF">2017-08-17T11:22:09Z</dcterms:created>
  <dcterms:modified xsi:type="dcterms:W3CDTF">2017-08-17T11:27:51Z</dcterms:modified>
</cp:coreProperties>
</file>